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91" r:id="rId3"/>
    <p:sldId id="289" r:id="rId4"/>
    <p:sldId id="302" r:id="rId5"/>
    <p:sldId id="290" r:id="rId6"/>
    <p:sldId id="292" r:id="rId7"/>
    <p:sldId id="296" r:id="rId8"/>
    <p:sldId id="294" r:id="rId9"/>
    <p:sldId id="297" r:id="rId10"/>
    <p:sldId id="298" r:id="rId11"/>
    <p:sldId id="299" r:id="rId12"/>
    <p:sldId id="300" r:id="rId13"/>
    <p:sldId id="301" r:id="rId14"/>
    <p:sldId id="281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F172F-A856-3D4C-B549-37A69151F42C}">
          <p14:sldIdLst>
            <p14:sldId id="270"/>
            <p14:sldId id="291"/>
            <p14:sldId id="289"/>
            <p14:sldId id="302"/>
            <p14:sldId id="290"/>
            <p14:sldId id="292"/>
            <p14:sldId id="296"/>
            <p14:sldId id="294"/>
            <p14:sldId id="297"/>
            <p14:sldId id="298"/>
            <p14:sldId id="299"/>
            <p14:sldId id="300"/>
            <p14:sldId id="301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76A"/>
    <a:srgbClr val="3A6E8E"/>
    <a:srgbClr val="6F3191"/>
    <a:srgbClr val="71DAEB"/>
    <a:srgbClr val="CEDDF2"/>
    <a:srgbClr val="ECDFF5"/>
    <a:srgbClr val="CAF3C5"/>
    <a:srgbClr val="1E5260"/>
    <a:srgbClr val="8853B9"/>
    <a:srgbClr val="D7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/>
    <p:restoredTop sz="92750" autoAdjust="0"/>
  </p:normalViewPr>
  <p:slideViewPr>
    <p:cSldViewPr>
      <p:cViewPr varScale="1">
        <p:scale>
          <a:sx n="47" d="100"/>
          <a:sy n="47" d="100"/>
        </p:scale>
        <p:origin x="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NeighborX="-961" custLinFactNeighborY="-15109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NeighborX="6145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NeighborX="48523" custLinFactNeighborY="-7112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NeighborX="8946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94747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NeighborX="97469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991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находить время, повод, темы и терпение для неформального общения со школьниками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4235" custScaleY="134502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27768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27768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27768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60931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27768" custLinFactNeighborX="111556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X="12834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быть для ребенка значимым взрослым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624" custLinFactNeighborX="-173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NeighborX="-961" custLinFactNeighborY="-15109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NeighborX="6145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NeighborX="48523" custLinFactNeighborY="-7112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NeighborX="8946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94747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NeighborX="97469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991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находить время, повод, темы и терпение для неформального общения со школьниками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4235" custScaleY="134502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27768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27768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27768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60931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27768" custLinFactNeighborX="111556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X="12834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быть для ребенка значимым взрослым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624" custLinFactNeighborX="-173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использовать в работе потенциал юмора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624" custLinFactNeighborX="-173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NeighborX="-961" custLinFactNeighborY="-15109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NeighborX="6145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NeighborX="48523" custLinFactNeighborY="-7112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NeighborX="8946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94747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NeighborX="97469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991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находить время, повод, темы и терпение для неформального общения со школьниками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4235" custScaleY="134502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27768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27768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27768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60931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27768" custLinFactNeighborX="111556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X="12834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быть для ребенка значимым взрослым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624" custLinFactNeighborX="-173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использовать в работе потенциал юмора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624" custLinFactNeighborX="-173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уважать себя, получая удовольствие от работы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624" custLinFactNeighborX="-173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NeighborX="-961" custLinFactNeighborY="-15109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NeighborX="6145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NeighborX="48523" custLinFactNeighborY="-7112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NeighborX="8946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94747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NeighborX="97469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Y="-35143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111" custScaleY="86310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находить время, повод, темы и терпение для неформального общения со школьниками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4235" custScaleY="134502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27768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27768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27768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27768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27768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27768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NeighborX="-961" custLinFactNeighborY="-15109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NeighborX="6145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NeighborX="48523" custLinFactNeighborY="-7112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NeighborX="8946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94747" custLinFactNeighborX="100000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NeighborX="97469" custLinFactNeighborY="-71121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C691BC-A7AD-457F-A1F1-ADC550AC2B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2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0ACABBFC-1E06-4E71-8953-27212534C3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spcAft>
              <a:spcPts val="0"/>
            </a:spcAft>
          </a:pPr>
          <a:endParaRPr lang="ru-RU" sz="3200" b="1" dirty="0">
            <a:solidFill>
              <a:srgbClr val="6F3191"/>
            </a:solidFill>
          </a:endParaRPr>
        </a:p>
      </dgm:t>
    </dgm:pt>
    <dgm:pt modelId="{D0653B86-37FA-4091-93F8-D1FAA1F58101}" type="par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0465F37-C095-4603-819B-EC917BDB3760}" type="sibTrans" cxnId="{82F90B67-14EF-4921-80C9-232282750270}">
      <dgm:prSet/>
      <dgm:spPr/>
      <dgm:t>
        <a:bodyPr/>
        <a:lstStyle/>
        <a:p>
          <a:pPr algn="just"/>
          <a:endParaRPr lang="ru-RU"/>
        </a:p>
      </dgm:t>
    </dgm:pt>
    <dgm:pt modelId="{F7315040-254A-4414-BE95-E75B56E0385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gm:t>
    </dgm:pt>
    <dgm:pt modelId="{352FF48F-02DA-4A57-93EA-83D50ECCD7A1}" type="sib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0828BB66-F81E-488C-8DE2-0511EB09871C}" type="parTrans" cxnId="{DBA3437B-87C1-4C5D-8C0E-396C8D779BF1}">
      <dgm:prSet/>
      <dgm:spPr/>
      <dgm:t>
        <a:bodyPr/>
        <a:lstStyle/>
        <a:p>
          <a:pPr algn="just"/>
          <a:endParaRPr lang="ru-RU"/>
        </a:p>
      </dgm:t>
    </dgm:pt>
    <dgm:pt modelId="{DD075B14-0D9F-4B02-A7A4-31122870CAC4}" type="pres">
      <dgm:prSet presAssocID="{96C691BC-A7AD-457F-A1F1-ADC550AC2B13}" presName="Name0" presStyleCnt="0">
        <dgm:presLayoutVars>
          <dgm:chMax/>
          <dgm:chPref/>
          <dgm:dir/>
        </dgm:presLayoutVars>
      </dgm:prSet>
      <dgm:spPr/>
    </dgm:pt>
    <dgm:pt modelId="{00525478-370A-4802-9AEF-C5F6B8738B2D}" type="pres">
      <dgm:prSet presAssocID="{0ACABBFC-1E06-4E71-8953-27212534C315}" presName="parenttextcomposite" presStyleCnt="0"/>
      <dgm:spPr/>
    </dgm:pt>
    <dgm:pt modelId="{585EA0D7-F98A-44BF-B03E-8DA9A46A23A2}" type="pres">
      <dgm:prSet presAssocID="{0ACABBFC-1E06-4E71-8953-27212534C315}" presName="parenttext" presStyleLbl="revTx" presStyleIdx="0" presStyleCnt="2" custLinFactNeighborX="0" custLinFactNeighborY="-51174">
        <dgm:presLayoutVars>
          <dgm:chMax/>
          <dgm:chPref val="2"/>
          <dgm:bulletEnabled val="1"/>
        </dgm:presLayoutVars>
      </dgm:prSet>
      <dgm:spPr/>
    </dgm:pt>
    <dgm:pt modelId="{28C5F5B3-64C5-4955-807A-381E954BD08D}" type="pres">
      <dgm:prSet presAssocID="{0ACABBFC-1E06-4E71-8953-27212534C315}" presName="parallelogramComposite" presStyleCnt="0"/>
      <dgm:spPr/>
    </dgm:pt>
    <dgm:pt modelId="{4F235189-4090-4669-A4D5-9BD246092270}" type="pres">
      <dgm:prSet presAssocID="{0ACABBFC-1E06-4E71-8953-27212534C315}" presName="parallelogram1" presStyleLbl="alignNode1" presStyleIdx="0" presStyleCnt="14" custLinFactNeighborX="-5093" custLinFactNeighborY="22970"/>
      <dgm:spPr>
        <a:noFill/>
        <a:ln>
          <a:noFill/>
        </a:ln>
      </dgm:spPr>
    </dgm:pt>
    <dgm:pt modelId="{B573BD02-23C6-4DD3-9234-4A2E01448F54}" type="pres">
      <dgm:prSet presAssocID="{0ACABBFC-1E06-4E71-8953-27212534C315}" presName="parallelogram2" presStyleLbl="alignNode1" presStyleIdx="1" presStyleCnt="14"/>
      <dgm:spPr>
        <a:noFill/>
        <a:ln>
          <a:noFill/>
        </a:ln>
      </dgm:spPr>
    </dgm:pt>
    <dgm:pt modelId="{C9409A0F-925B-4E68-BA1E-D7E1A87DCE03}" type="pres">
      <dgm:prSet presAssocID="{0ACABBFC-1E06-4E71-8953-27212534C315}" presName="parallelogram3" presStyleLbl="alignNode1" presStyleIdx="2" presStyleCnt="14"/>
      <dgm:spPr>
        <a:noFill/>
        <a:ln>
          <a:noFill/>
        </a:ln>
      </dgm:spPr>
    </dgm:pt>
    <dgm:pt modelId="{6F8E83FA-BA4C-4B7C-93F5-CFD5B78B8A45}" type="pres">
      <dgm:prSet presAssocID="{0ACABBFC-1E06-4E71-8953-27212534C315}" presName="parallelogram4" presStyleLbl="alignNode1" presStyleIdx="3" presStyleCnt="14"/>
      <dgm:spPr>
        <a:noFill/>
        <a:ln>
          <a:noFill/>
        </a:ln>
      </dgm:spPr>
    </dgm:pt>
    <dgm:pt modelId="{1A13B62C-B034-42BF-BEE1-C858EB29D18C}" type="pres">
      <dgm:prSet presAssocID="{0ACABBFC-1E06-4E71-8953-27212534C315}" presName="parallelogram5" presStyleLbl="alignNode1" presStyleIdx="4" presStyleCnt="14"/>
      <dgm:spPr>
        <a:noFill/>
        <a:ln>
          <a:noFill/>
        </a:ln>
      </dgm:spPr>
    </dgm:pt>
    <dgm:pt modelId="{1E1731A0-726F-44D6-B346-4053F9E2050B}" type="pres">
      <dgm:prSet presAssocID="{0ACABBFC-1E06-4E71-8953-27212534C315}" presName="parallelogram6" presStyleLbl="alignNode1" presStyleIdx="5" presStyleCnt="14"/>
      <dgm:spPr>
        <a:noFill/>
        <a:ln>
          <a:noFill/>
        </a:ln>
      </dgm:spPr>
    </dgm:pt>
    <dgm:pt modelId="{F95F34CD-2036-43ED-AA67-3909A16C7E1F}" type="pres">
      <dgm:prSet presAssocID="{0ACABBFC-1E06-4E71-8953-27212534C315}" presName="parallelogram7" presStyleLbl="alignNode1" presStyleIdx="6" presStyleCnt="14"/>
      <dgm:spPr>
        <a:noFill/>
        <a:ln>
          <a:noFill/>
        </a:ln>
      </dgm:spPr>
    </dgm:pt>
    <dgm:pt modelId="{B3C67B9C-AECB-432B-81BA-01581157EA4D}" type="pres">
      <dgm:prSet presAssocID="{F0465F37-C095-4603-819B-EC917BDB3760}" presName="sibTrans" presStyleCnt="0"/>
      <dgm:spPr/>
    </dgm:pt>
    <dgm:pt modelId="{2617AC85-D42C-4FFD-8BE8-662023751288}" type="pres">
      <dgm:prSet presAssocID="{F7315040-254A-4414-BE95-E75B56E0385B}" presName="parenttextcomposite" presStyleCnt="0"/>
      <dgm:spPr/>
    </dgm:pt>
    <dgm:pt modelId="{88C586F6-B950-4BA3-9135-8B6B7A21FA96}" type="pres">
      <dgm:prSet presAssocID="{F7315040-254A-4414-BE95-E75B56E0385B}" presName="parenttext" presStyleLbl="revTx" presStyleIdx="1" presStyleCnt="2" custScaleX="111220" custScaleY="86310" custLinFactY="-37624" custLinFactNeighborX="-2209" custLinFactNeighborY="-100000">
        <dgm:presLayoutVars>
          <dgm:chMax/>
          <dgm:chPref val="2"/>
          <dgm:bulletEnabled val="1"/>
        </dgm:presLayoutVars>
      </dgm:prSet>
      <dgm:spPr/>
    </dgm:pt>
    <dgm:pt modelId="{7B83A88D-0CBB-4FDE-88F2-F1311A0E858E}" type="pres">
      <dgm:prSet presAssocID="{F7315040-254A-4414-BE95-E75B56E0385B}" presName="parallelogramComposite" presStyleCnt="0"/>
      <dgm:spPr/>
    </dgm:pt>
    <dgm:pt modelId="{C9F58B79-1BF7-4E6F-B3F6-B2F7E9E3A702}" type="pres">
      <dgm:prSet presAssocID="{F7315040-254A-4414-BE95-E75B56E0385B}" presName="parallelogram1" presStyleLbl="alignNode1" presStyleIdx="7" presStyleCnt="14" custLinFactY="-260332" custLinFactNeighborX="614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B5AD902F-7A13-4B8A-88FE-727B3927AD78}" type="pres">
      <dgm:prSet presAssocID="{F7315040-254A-4414-BE95-E75B56E0385B}" presName="parallelogram2" presStyleLbl="alignNode1" presStyleIdx="8" presStyleCnt="14" custLinFactY="-260332" custLinFactNeighborX="48523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7C66D810-97FB-4373-B6DF-13C52DA91F4E}" type="pres">
      <dgm:prSet presAssocID="{F7315040-254A-4414-BE95-E75B56E0385B}" presName="parallelogram3" presStyleLbl="alignNode1" presStyleIdx="9" presStyleCnt="14" custLinFactY="-260332" custLinFactNeighborX="8946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6158A6AB-F62F-4748-951E-334F76B2F879}" type="pres">
      <dgm:prSet presAssocID="{F7315040-254A-4414-BE95-E75B56E0385B}" presName="parallelogram4" presStyleLbl="alignNode1" presStyleIdx="10" presStyleCnt="14" custLinFactX="23502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3E01CE4C-62A8-45D6-8E4B-2DCDC26A1244}" type="pres">
      <dgm:prSet presAssocID="{F7315040-254A-4414-BE95-E75B56E0385B}" presName="parallelogram5" presStyleLbl="alignNode1" presStyleIdx="11" presStyleCnt="14" custLinFactX="53988" custLinFactY="-260332" custLinFactNeighborX="100000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51A80184-3027-4671-B63E-34C730CA7F07}" type="pres">
      <dgm:prSet presAssocID="{F7315040-254A-4414-BE95-E75B56E0385B}" presName="parallelogram6" presStyleLbl="alignNode1" presStyleIdx="12" presStyleCnt="14" custLinFactX="100000" custLinFactY="-240060" custLinFactNeighborX="101335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0F9EBEB5-5002-4FDA-B1C8-C6E5582ACD50}" type="pres">
      <dgm:prSet presAssocID="{F7315040-254A-4414-BE95-E75B56E0385B}" presName="parallelogram7" presStyleLbl="alignNode1" presStyleIdx="13" presStyleCnt="14" custLinFactY="-260332" custLinFactNeighborX="97469" custLinFactNeighborY="-300000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</dgm:ptLst>
  <dgm:cxnLst>
    <dgm:cxn modelId="{206D5433-D898-46B0-AB2A-98AA5A8ABD74}" type="presOf" srcId="{F7315040-254A-4414-BE95-E75B56E0385B}" destId="{88C586F6-B950-4BA3-9135-8B6B7A21FA96}" srcOrd="0" destOrd="0" presId="urn:microsoft.com/office/officeart/2008/layout/VerticalAccentList"/>
    <dgm:cxn modelId="{E48F8437-F72D-409C-AA8C-5745CF61443F}" type="presOf" srcId="{0ACABBFC-1E06-4E71-8953-27212534C315}" destId="{585EA0D7-F98A-44BF-B03E-8DA9A46A23A2}" srcOrd="0" destOrd="0" presId="urn:microsoft.com/office/officeart/2008/layout/VerticalAccentList"/>
    <dgm:cxn modelId="{82F90B67-14EF-4921-80C9-232282750270}" srcId="{96C691BC-A7AD-457F-A1F1-ADC550AC2B13}" destId="{0ACABBFC-1E06-4E71-8953-27212534C315}" srcOrd="0" destOrd="0" parTransId="{D0653B86-37FA-4091-93F8-D1FAA1F58101}" sibTransId="{F0465F37-C095-4603-819B-EC917BDB3760}"/>
    <dgm:cxn modelId="{DBA3437B-87C1-4C5D-8C0E-396C8D779BF1}" srcId="{96C691BC-A7AD-457F-A1F1-ADC550AC2B13}" destId="{F7315040-254A-4414-BE95-E75B56E0385B}" srcOrd="1" destOrd="0" parTransId="{0828BB66-F81E-488C-8DE2-0511EB09871C}" sibTransId="{352FF48F-02DA-4A57-93EA-83D50ECCD7A1}"/>
    <dgm:cxn modelId="{2B0B44A7-5534-42E6-8FC0-549F7928FDF7}" type="presOf" srcId="{96C691BC-A7AD-457F-A1F1-ADC550AC2B13}" destId="{DD075B14-0D9F-4B02-A7A4-31122870CAC4}" srcOrd="0" destOrd="0" presId="urn:microsoft.com/office/officeart/2008/layout/VerticalAccentList"/>
    <dgm:cxn modelId="{0CB57AAF-A797-4EEC-AE90-69E05A0AE1B9}" type="presParOf" srcId="{DD075B14-0D9F-4B02-A7A4-31122870CAC4}" destId="{00525478-370A-4802-9AEF-C5F6B8738B2D}" srcOrd="0" destOrd="0" presId="urn:microsoft.com/office/officeart/2008/layout/VerticalAccentList"/>
    <dgm:cxn modelId="{440D8D31-7F1C-4991-8E9F-D2A0FBBDCCC1}" type="presParOf" srcId="{00525478-370A-4802-9AEF-C5F6B8738B2D}" destId="{585EA0D7-F98A-44BF-B03E-8DA9A46A23A2}" srcOrd="0" destOrd="0" presId="urn:microsoft.com/office/officeart/2008/layout/VerticalAccentList"/>
    <dgm:cxn modelId="{984BF3A6-AFAA-4415-8BD1-B03349D47402}" type="presParOf" srcId="{DD075B14-0D9F-4B02-A7A4-31122870CAC4}" destId="{28C5F5B3-64C5-4955-807A-381E954BD08D}" srcOrd="1" destOrd="0" presId="urn:microsoft.com/office/officeart/2008/layout/VerticalAccentList"/>
    <dgm:cxn modelId="{199EDD00-DC17-4FC5-B60F-B90930F08FF9}" type="presParOf" srcId="{28C5F5B3-64C5-4955-807A-381E954BD08D}" destId="{4F235189-4090-4669-A4D5-9BD246092270}" srcOrd="0" destOrd="0" presId="urn:microsoft.com/office/officeart/2008/layout/VerticalAccentList"/>
    <dgm:cxn modelId="{4D34FBD7-A97C-455F-B68B-49B255F200AD}" type="presParOf" srcId="{28C5F5B3-64C5-4955-807A-381E954BD08D}" destId="{B573BD02-23C6-4DD3-9234-4A2E01448F54}" srcOrd="1" destOrd="0" presId="urn:microsoft.com/office/officeart/2008/layout/VerticalAccentList"/>
    <dgm:cxn modelId="{14040087-BDF1-46B1-B3B2-05AFC5C54AA8}" type="presParOf" srcId="{28C5F5B3-64C5-4955-807A-381E954BD08D}" destId="{C9409A0F-925B-4E68-BA1E-D7E1A87DCE03}" srcOrd="2" destOrd="0" presId="urn:microsoft.com/office/officeart/2008/layout/VerticalAccentList"/>
    <dgm:cxn modelId="{31DA3171-40B3-4949-8DA0-6B4F12C31CC2}" type="presParOf" srcId="{28C5F5B3-64C5-4955-807A-381E954BD08D}" destId="{6F8E83FA-BA4C-4B7C-93F5-CFD5B78B8A45}" srcOrd="3" destOrd="0" presId="urn:microsoft.com/office/officeart/2008/layout/VerticalAccentList"/>
    <dgm:cxn modelId="{64C67E52-B404-4893-80C5-42E6C8C16387}" type="presParOf" srcId="{28C5F5B3-64C5-4955-807A-381E954BD08D}" destId="{1A13B62C-B034-42BF-BEE1-C858EB29D18C}" srcOrd="4" destOrd="0" presId="urn:microsoft.com/office/officeart/2008/layout/VerticalAccentList"/>
    <dgm:cxn modelId="{C91F47CA-35C9-46F2-BE6E-50CCD3CF72EB}" type="presParOf" srcId="{28C5F5B3-64C5-4955-807A-381E954BD08D}" destId="{1E1731A0-726F-44D6-B346-4053F9E2050B}" srcOrd="5" destOrd="0" presId="urn:microsoft.com/office/officeart/2008/layout/VerticalAccentList"/>
    <dgm:cxn modelId="{90273E1A-49C5-4B46-BA8B-C4E631B84D13}" type="presParOf" srcId="{28C5F5B3-64C5-4955-807A-381E954BD08D}" destId="{F95F34CD-2036-43ED-AA67-3909A16C7E1F}" srcOrd="6" destOrd="0" presId="urn:microsoft.com/office/officeart/2008/layout/VerticalAccentList"/>
    <dgm:cxn modelId="{6131E641-193F-42F9-A678-ED0CDD5DFA7F}" type="presParOf" srcId="{DD075B14-0D9F-4B02-A7A4-31122870CAC4}" destId="{B3C67B9C-AECB-432B-81BA-01581157EA4D}" srcOrd="2" destOrd="0" presId="urn:microsoft.com/office/officeart/2008/layout/VerticalAccentList"/>
    <dgm:cxn modelId="{A9AEDFCD-76B5-414F-A6AA-4B7F9BCB1ACD}" type="presParOf" srcId="{DD075B14-0D9F-4B02-A7A4-31122870CAC4}" destId="{2617AC85-D42C-4FFD-8BE8-662023751288}" srcOrd="3" destOrd="0" presId="urn:microsoft.com/office/officeart/2008/layout/VerticalAccentList"/>
    <dgm:cxn modelId="{E158C0C5-F79C-4EBB-AF69-D9C8FD6A1312}" type="presParOf" srcId="{2617AC85-D42C-4FFD-8BE8-662023751288}" destId="{88C586F6-B950-4BA3-9135-8B6B7A21FA96}" srcOrd="0" destOrd="0" presId="urn:microsoft.com/office/officeart/2008/layout/VerticalAccentList"/>
    <dgm:cxn modelId="{7C86A964-A501-4BC8-B2FA-EA0A882D870E}" type="presParOf" srcId="{DD075B14-0D9F-4B02-A7A4-31122870CAC4}" destId="{7B83A88D-0CBB-4FDE-88F2-F1311A0E858E}" srcOrd="4" destOrd="0" presId="urn:microsoft.com/office/officeart/2008/layout/VerticalAccentList"/>
    <dgm:cxn modelId="{FCAF2B9C-EF1E-4C03-94E1-2363DAA68C42}" type="presParOf" srcId="{7B83A88D-0CBB-4FDE-88F2-F1311A0E858E}" destId="{C9F58B79-1BF7-4E6F-B3F6-B2F7E9E3A702}" srcOrd="0" destOrd="0" presId="urn:microsoft.com/office/officeart/2008/layout/VerticalAccentList"/>
    <dgm:cxn modelId="{85291B7D-A1B3-46B1-9729-7851906473B8}" type="presParOf" srcId="{7B83A88D-0CBB-4FDE-88F2-F1311A0E858E}" destId="{B5AD902F-7A13-4B8A-88FE-727B3927AD78}" srcOrd="1" destOrd="0" presId="urn:microsoft.com/office/officeart/2008/layout/VerticalAccentList"/>
    <dgm:cxn modelId="{BEA67FBA-4E17-4F88-B3AF-648E60360366}" type="presParOf" srcId="{7B83A88D-0CBB-4FDE-88F2-F1311A0E858E}" destId="{7C66D810-97FB-4373-B6DF-13C52DA91F4E}" srcOrd="2" destOrd="0" presId="urn:microsoft.com/office/officeart/2008/layout/VerticalAccentList"/>
    <dgm:cxn modelId="{96CDB83C-B41B-45E6-A2B3-CDB395F088EB}" type="presParOf" srcId="{7B83A88D-0CBB-4FDE-88F2-F1311A0E858E}" destId="{6158A6AB-F62F-4748-951E-334F76B2F879}" srcOrd="3" destOrd="0" presId="urn:microsoft.com/office/officeart/2008/layout/VerticalAccentList"/>
    <dgm:cxn modelId="{EA9C655C-ED6E-4D3E-94F4-4DA3616E9D58}" type="presParOf" srcId="{7B83A88D-0CBB-4FDE-88F2-F1311A0E858E}" destId="{3E01CE4C-62A8-45D6-8E4B-2DCDC26A1244}" srcOrd="4" destOrd="0" presId="urn:microsoft.com/office/officeart/2008/layout/VerticalAccentList"/>
    <dgm:cxn modelId="{E18FB92F-0ED2-4714-B410-D34E16D1183B}" type="presParOf" srcId="{7B83A88D-0CBB-4FDE-88F2-F1311A0E858E}" destId="{51A80184-3027-4671-B63E-34C730CA7F07}" srcOrd="5" destOrd="0" presId="urn:microsoft.com/office/officeart/2008/layout/VerticalAccentList"/>
    <dgm:cxn modelId="{A0458EE9-4526-416E-82DE-2DA792F05749}" type="presParOf" srcId="{7B83A88D-0CBB-4FDE-88F2-F1311A0E858E}" destId="{0F9EBEB5-5002-4FDA-B1C8-C6E5582ACD50}" srcOrd="6" destOrd="0" presId="urn:microsoft.com/office/officeart/2008/layout/VerticalAccentList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59211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sp:txBody>
      <dsp:txXfrm>
        <a:off x="-10" y="959211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1555073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2848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4" y="87000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4" y="87000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593927" cy="6903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593927" cy="690357"/>
      </dsp:txXfrm>
    </dsp:sp>
    <dsp:sp modelId="{4F235189-4090-4669-A4D5-9BD246092270}">
      <dsp:nvSpPr>
        <dsp:cNvPr id="0" name=""/>
        <dsp:cNvSpPr/>
      </dsp:nvSpPr>
      <dsp:spPr>
        <a:xfrm>
          <a:off x="-10" y="729374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071576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143164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214751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286339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357926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429514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0"/>
          <a:ext cx="8674922" cy="9285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находить время, повод, темы и терпение для неформального общения со школьниками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0"/>
        <a:ext cx="8674922" cy="928543"/>
      </dsp:txXfrm>
    </dsp:sp>
    <dsp:sp modelId="{C9F58B79-1BF7-4E6F-B3F6-B2F7E9E3A702}">
      <dsp:nvSpPr>
        <dsp:cNvPr id="0" name=""/>
        <dsp:cNvSpPr/>
      </dsp:nvSpPr>
      <dsp:spPr>
        <a:xfrm>
          <a:off x="62208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562883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048967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465238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5915803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499981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571984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0" y="89605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быть для ребенка значимым взрослым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0" y="89605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59211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sp:txBody>
      <dsp:txXfrm>
        <a:off x="-10" y="959211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1555073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2848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0492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90492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96998" y="742266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4" y="87000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4" y="87000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593927" cy="6903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593927" cy="690357"/>
      </dsp:txXfrm>
    </dsp:sp>
    <dsp:sp modelId="{4F235189-4090-4669-A4D5-9BD246092270}">
      <dsp:nvSpPr>
        <dsp:cNvPr id="0" name=""/>
        <dsp:cNvSpPr/>
      </dsp:nvSpPr>
      <dsp:spPr>
        <a:xfrm>
          <a:off x="-10" y="729374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071576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143164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214751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286339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357926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429514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0"/>
          <a:ext cx="8674922" cy="9285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находить время, повод, темы и терпение для неформального общения со школьниками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0"/>
        <a:ext cx="8674922" cy="928543"/>
      </dsp:txXfrm>
    </dsp:sp>
    <dsp:sp modelId="{C9F58B79-1BF7-4E6F-B3F6-B2F7E9E3A702}">
      <dsp:nvSpPr>
        <dsp:cNvPr id="0" name=""/>
        <dsp:cNvSpPr/>
      </dsp:nvSpPr>
      <dsp:spPr>
        <a:xfrm>
          <a:off x="62208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562883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048967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465238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5915803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499981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571984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0" y="89605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быть для ребенка значимым взрослым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0" y="89605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0" y="89605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использовать в работе потенциал юмора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0" y="89605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59211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sp:txBody>
      <dsp:txXfrm>
        <a:off x="-10" y="959211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1555073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2848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0492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90492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96998" y="742266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0492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90492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96998" y="742266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4" y="87000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4" y="87000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593927" cy="6903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593927" cy="690357"/>
      </dsp:txXfrm>
    </dsp:sp>
    <dsp:sp modelId="{4F235189-4090-4669-A4D5-9BD246092270}">
      <dsp:nvSpPr>
        <dsp:cNvPr id="0" name=""/>
        <dsp:cNvSpPr/>
      </dsp:nvSpPr>
      <dsp:spPr>
        <a:xfrm>
          <a:off x="-10" y="729374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071576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143164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214751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286339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357926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429514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0"/>
          <a:ext cx="8674922" cy="9285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находить время, повод, темы и терпение для неформального общения со школьниками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0"/>
        <a:ext cx="8674922" cy="928543"/>
      </dsp:txXfrm>
    </dsp:sp>
    <dsp:sp modelId="{C9F58B79-1BF7-4E6F-B3F6-B2F7E9E3A702}">
      <dsp:nvSpPr>
        <dsp:cNvPr id="0" name=""/>
        <dsp:cNvSpPr/>
      </dsp:nvSpPr>
      <dsp:spPr>
        <a:xfrm>
          <a:off x="62208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562883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048967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465238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5915803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499981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571984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0" y="89605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быть для ребенка значимым взрослым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0" y="89605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0" y="89605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использовать в работе потенциал юмора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0" y="89605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24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24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4876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5513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6149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786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742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8059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0" y="90492"/>
          <a:ext cx="8666420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уважать себя, получая удовольствие от работы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0" y="90492"/>
        <a:ext cx="8666420" cy="611999"/>
      </dsp:txXfrm>
    </dsp:sp>
    <dsp:sp modelId="{C9F58B79-1BF7-4E6F-B3F6-B2F7E9E3A702}">
      <dsp:nvSpPr>
        <dsp:cNvPr id="0" name=""/>
        <dsp:cNvSpPr/>
      </dsp:nvSpPr>
      <dsp:spPr>
        <a:xfrm>
          <a:off x="68146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9502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5871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535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8217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1249" y="742266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1709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0" y="89605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0" y="89605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59211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sp:txBody>
      <dsp:txXfrm>
        <a:off x="-10" y="959211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1555073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2848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108084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108084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96998" y="742266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4" y="0"/>
          <a:ext cx="7807410" cy="709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4" y="0"/>
        <a:ext cx="7807410" cy="709764"/>
      </dsp:txXfrm>
    </dsp:sp>
    <dsp:sp modelId="{4F235189-4090-4669-A4D5-9BD246092270}">
      <dsp:nvSpPr>
        <dsp:cNvPr id="0" name=""/>
        <dsp:cNvSpPr/>
      </dsp:nvSpPr>
      <dsp:spPr>
        <a:xfrm>
          <a:off x="0" y="892851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171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3429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5141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6854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8566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10278" y="852998"/>
          <a:ext cx="1040988" cy="17349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0" y="89605"/>
          <a:ext cx="8674892" cy="612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стараться быть в курсе детских интересов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0" y="89605"/>
        <a:ext cx="8674892" cy="612597"/>
      </dsp:txXfrm>
    </dsp:sp>
    <dsp:sp modelId="{C9F58B79-1BF7-4E6F-B3F6-B2F7E9E3A702}">
      <dsp:nvSpPr>
        <dsp:cNvPr id="0" name=""/>
        <dsp:cNvSpPr/>
      </dsp:nvSpPr>
      <dsp:spPr>
        <a:xfrm>
          <a:off x="63973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6835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4697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90782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9850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604439" y="742016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24919" y="706844"/>
          <a:ext cx="1040988" cy="17349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593927" cy="6903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593927" cy="690357"/>
      </dsp:txXfrm>
    </dsp:sp>
    <dsp:sp modelId="{4F235189-4090-4669-A4D5-9BD246092270}">
      <dsp:nvSpPr>
        <dsp:cNvPr id="0" name=""/>
        <dsp:cNvSpPr/>
      </dsp:nvSpPr>
      <dsp:spPr>
        <a:xfrm>
          <a:off x="-10" y="729374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071576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143164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214751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286339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357926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429514" y="690611"/>
          <a:ext cx="1012523" cy="168753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0"/>
          <a:ext cx="8674922" cy="9285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находить время, повод, темы и терпение для неформального общения со школьниками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0"/>
        <a:ext cx="8674922" cy="928543"/>
      </dsp:txXfrm>
    </dsp:sp>
    <dsp:sp modelId="{C9F58B79-1BF7-4E6F-B3F6-B2F7E9E3A702}">
      <dsp:nvSpPr>
        <dsp:cNvPr id="0" name=""/>
        <dsp:cNvSpPr/>
      </dsp:nvSpPr>
      <dsp:spPr>
        <a:xfrm>
          <a:off x="62208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562883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048967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465238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5845503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396491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416410" y="936103"/>
          <a:ext cx="1012523" cy="168753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59211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чаще </a:t>
          </a:r>
          <a:r>
            <a:rPr lang="ru-RU" sz="2800" b="1" i="1" kern="1200" dirty="0">
              <a:solidFill>
                <a:srgbClr val="3A6E8E"/>
              </a:solidFill>
              <a:latin typeface="Calibri"/>
              <a:ea typeface="+mn-ea"/>
              <a:cs typeface="+mn-cs"/>
            </a:rPr>
            <a:t>задавать вопрос «Ради чего я работаю?» </a:t>
          </a:r>
        </a:p>
      </dsp:txBody>
      <dsp:txXfrm>
        <a:off x="-10" y="959211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1555073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28485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1555071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A0D7-F98A-44BF-B03E-8DA9A46A23A2}">
      <dsp:nvSpPr>
        <dsp:cNvPr id="0" name=""/>
        <dsp:cNvSpPr/>
      </dsp:nvSpPr>
      <dsp:spPr>
        <a:xfrm>
          <a:off x="-10" y="0"/>
          <a:ext cx="7799786" cy="709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b="1" kern="1200" dirty="0">
            <a:solidFill>
              <a:srgbClr val="6F3191"/>
            </a:solidFill>
          </a:endParaRPr>
        </a:p>
      </dsp:txBody>
      <dsp:txXfrm>
        <a:off x="-10" y="0"/>
        <a:ext cx="7799786" cy="709071"/>
      </dsp:txXfrm>
    </dsp:sp>
    <dsp:sp modelId="{4F235189-4090-4669-A4D5-9BD246092270}">
      <dsp:nvSpPr>
        <dsp:cNvPr id="0" name=""/>
        <dsp:cNvSpPr/>
      </dsp:nvSpPr>
      <dsp:spPr>
        <a:xfrm>
          <a:off x="-10" y="892954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BD02-23C6-4DD3-9234-4A2E01448F54}">
      <dsp:nvSpPr>
        <dsp:cNvPr id="0" name=""/>
        <dsp:cNvSpPr/>
      </dsp:nvSpPr>
      <dsp:spPr>
        <a:xfrm>
          <a:off x="110062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9A0F-925B-4E68-BA1E-D7E1A87DCE03}">
      <dsp:nvSpPr>
        <dsp:cNvPr id="0" name=""/>
        <dsp:cNvSpPr/>
      </dsp:nvSpPr>
      <dsp:spPr>
        <a:xfrm>
          <a:off x="2201262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83FA-BA4C-4B7C-93F5-CFD5B78B8A45}">
      <dsp:nvSpPr>
        <dsp:cNvPr id="0" name=""/>
        <dsp:cNvSpPr/>
      </dsp:nvSpPr>
      <dsp:spPr>
        <a:xfrm>
          <a:off x="330189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B62C-B034-42BF-BEE1-C858EB29D18C}">
      <dsp:nvSpPr>
        <dsp:cNvPr id="0" name=""/>
        <dsp:cNvSpPr/>
      </dsp:nvSpPr>
      <dsp:spPr>
        <a:xfrm>
          <a:off x="4402535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31A0-726F-44D6-B346-4053F9E2050B}">
      <dsp:nvSpPr>
        <dsp:cNvPr id="0" name=""/>
        <dsp:cNvSpPr/>
      </dsp:nvSpPr>
      <dsp:spPr>
        <a:xfrm>
          <a:off x="5503171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34CD-2036-43ED-AA67-3909A16C7E1F}">
      <dsp:nvSpPr>
        <dsp:cNvPr id="0" name=""/>
        <dsp:cNvSpPr/>
      </dsp:nvSpPr>
      <dsp:spPr>
        <a:xfrm>
          <a:off x="6603808" y="853140"/>
          <a:ext cx="1039971" cy="173328"/>
        </a:xfrm>
        <a:prstGeom prst="parallelogram">
          <a:avLst>
            <a:gd name="adj" fmla="val 14084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6F6-B950-4BA3-9135-8B6B7A21FA96}">
      <dsp:nvSpPr>
        <dsp:cNvPr id="0" name=""/>
        <dsp:cNvSpPr/>
      </dsp:nvSpPr>
      <dsp:spPr>
        <a:xfrm>
          <a:off x="-10" y="90492"/>
          <a:ext cx="8674922" cy="61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1200000" lon="0" rev="0"/>
          </a:camera>
          <a:lightRig rig="threeP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3A6E8E"/>
              </a:solidFill>
            </a:rPr>
            <a:t>- избегать </a:t>
          </a:r>
          <a:r>
            <a:rPr lang="ru-RU" sz="2800" b="1" i="1" kern="1200" dirty="0" err="1">
              <a:solidFill>
                <a:srgbClr val="3A6E8E"/>
              </a:solidFill>
            </a:rPr>
            <a:t>мероприятийности</a:t>
          </a:r>
          <a:r>
            <a:rPr lang="ru-RU" sz="2800" b="1" i="1" kern="1200" dirty="0">
              <a:solidFill>
                <a:srgbClr val="3A6E8E"/>
              </a:solidFill>
            </a:rPr>
            <a:t> и морализаторства</a:t>
          </a:r>
          <a:endParaRPr lang="ru-RU" sz="2800" b="1" i="1" kern="1200" dirty="0">
            <a:solidFill>
              <a:srgbClr val="3A6E8E"/>
            </a:solidFill>
            <a:latin typeface="Calibri"/>
            <a:ea typeface="+mn-ea"/>
            <a:cs typeface="+mn-cs"/>
          </a:endParaRPr>
        </a:p>
      </dsp:txBody>
      <dsp:txXfrm>
        <a:off x="-10" y="90492"/>
        <a:ext cx="8674922" cy="611999"/>
      </dsp:txXfrm>
    </dsp:sp>
    <dsp:sp modelId="{C9F58B79-1BF7-4E6F-B3F6-B2F7E9E3A702}">
      <dsp:nvSpPr>
        <dsp:cNvPr id="0" name=""/>
        <dsp:cNvSpPr/>
      </dsp:nvSpPr>
      <dsp:spPr>
        <a:xfrm>
          <a:off x="63895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902F-7A13-4B8A-88FE-727B3927AD78}">
      <dsp:nvSpPr>
        <dsp:cNvPr id="0" name=""/>
        <dsp:cNvSpPr/>
      </dsp:nvSpPr>
      <dsp:spPr>
        <a:xfrm>
          <a:off x="1605251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810-97FB-4373-B6DF-13C52DA91F4E}">
      <dsp:nvSpPr>
        <dsp:cNvPr id="0" name=""/>
        <dsp:cNvSpPr/>
      </dsp:nvSpPr>
      <dsp:spPr>
        <a:xfrm>
          <a:off x="3131620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AB-F62F-4748-951E-334F76B2F879}">
      <dsp:nvSpPr>
        <dsp:cNvPr id="0" name=""/>
        <dsp:cNvSpPr/>
      </dsp:nvSpPr>
      <dsp:spPr>
        <a:xfrm>
          <a:off x="4586284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CE4C-62A8-45D6-8E4B-2DCDC26A1244}">
      <dsp:nvSpPr>
        <dsp:cNvPr id="0" name=""/>
        <dsp:cNvSpPr/>
      </dsp:nvSpPr>
      <dsp:spPr>
        <a:xfrm>
          <a:off x="6003966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0184-3027-4671-B63E-34C730CA7F07}">
      <dsp:nvSpPr>
        <dsp:cNvPr id="0" name=""/>
        <dsp:cNvSpPr/>
      </dsp:nvSpPr>
      <dsp:spPr>
        <a:xfrm>
          <a:off x="7596998" y="742266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BEB5-5002-4FDA-B1C8-C6E5582ACD50}">
      <dsp:nvSpPr>
        <dsp:cNvPr id="0" name=""/>
        <dsp:cNvSpPr/>
      </dsp:nvSpPr>
      <dsp:spPr>
        <a:xfrm>
          <a:off x="7617458" y="707128"/>
          <a:ext cx="1039971" cy="173328"/>
        </a:xfrm>
        <a:prstGeom prst="parallelogram">
          <a:avLst>
            <a:gd name="adj" fmla="val 1408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22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0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72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85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4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18" Type="http://schemas.openxmlformats.org/officeDocument/2006/relationships/diagramColors" Target="../diagrams/colors15.xml"/><Relationship Id="rId26" Type="http://schemas.openxmlformats.org/officeDocument/2006/relationships/diagramLayout" Target="../diagrams/layout17.xml"/><Relationship Id="rId3" Type="http://schemas.openxmlformats.org/officeDocument/2006/relationships/image" Target="../media/image5.png"/><Relationship Id="rId21" Type="http://schemas.openxmlformats.org/officeDocument/2006/relationships/diagramLayout" Target="../diagrams/layout16.xml"/><Relationship Id="rId34" Type="http://schemas.microsoft.com/office/2007/relationships/diagramDrawing" Target="../diagrams/drawing18.xml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17" Type="http://schemas.openxmlformats.org/officeDocument/2006/relationships/diagramQuickStyle" Target="../diagrams/quickStyle15.xml"/><Relationship Id="rId25" Type="http://schemas.openxmlformats.org/officeDocument/2006/relationships/diagramData" Target="../diagrams/data17.xml"/><Relationship Id="rId33" Type="http://schemas.openxmlformats.org/officeDocument/2006/relationships/diagramColors" Target="../diagrams/colors18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15.xml"/><Relationship Id="rId20" Type="http://schemas.openxmlformats.org/officeDocument/2006/relationships/diagramData" Target="../diagrams/data16.xml"/><Relationship Id="rId29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24" Type="http://schemas.microsoft.com/office/2007/relationships/diagramDrawing" Target="../diagrams/drawing16.xml"/><Relationship Id="rId32" Type="http://schemas.openxmlformats.org/officeDocument/2006/relationships/diagramQuickStyle" Target="../diagrams/quickStyle18.xml"/><Relationship Id="rId5" Type="http://schemas.openxmlformats.org/officeDocument/2006/relationships/diagramData" Target="../diagrams/data13.xml"/><Relationship Id="rId15" Type="http://schemas.openxmlformats.org/officeDocument/2006/relationships/diagramData" Target="../diagrams/data15.xml"/><Relationship Id="rId23" Type="http://schemas.openxmlformats.org/officeDocument/2006/relationships/diagramColors" Target="../diagrams/colors16.xml"/><Relationship Id="rId28" Type="http://schemas.openxmlformats.org/officeDocument/2006/relationships/diagramColors" Target="../diagrams/colors17.xml"/><Relationship Id="rId10" Type="http://schemas.openxmlformats.org/officeDocument/2006/relationships/diagramData" Target="../diagrams/data14.xml"/><Relationship Id="rId19" Type="http://schemas.microsoft.com/office/2007/relationships/diagramDrawing" Target="../diagrams/drawing15.xml"/><Relationship Id="rId31" Type="http://schemas.openxmlformats.org/officeDocument/2006/relationships/diagramLayout" Target="../diagrams/layout18.xml"/><Relationship Id="rId4" Type="http://schemas.openxmlformats.org/officeDocument/2006/relationships/image" Target="../media/image6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Relationship Id="rId22" Type="http://schemas.openxmlformats.org/officeDocument/2006/relationships/diagramQuickStyle" Target="../diagrams/quickStyle16.xml"/><Relationship Id="rId27" Type="http://schemas.openxmlformats.org/officeDocument/2006/relationships/diagramQuickStyle" Target="../diagrams/quickStyle17.xml"/><Relationship Id="rId30" Type="http://schemas.openxmlformats.org/officeDocument/2006/relationships/diagramData" Target="../diagrams/data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18" Type="http://schemas.openxmlformats.org/officeDocument/2006/relationships/diagramColors" Target="../diagrams/colors21.xml"/><Relationship Id="rId26" Type="http://schemas.openxmlformats.org/officeDocument/2006/relationships/diagramLayout" Target="../diagrams/layout23.xml"/><Relationship Id="rId39" Type="http://schemas.microsoft.com/office/2007/relationships/diagramDrawing" Target="../diagrams/drawing25.xml"/><Relationship Id="rId3" Type="http://schemas.openxmlformats.org/officeDocument/2006/relationships/image" Target="../media/image5.png"/><Relationship Id="rId21" Type="http://schemas.openxmlformats.org/officeDocument/2006/relationships/diagramLayout" Target="../diagrams/layout22.xml"/><Relationship Id="rId34" Type="http://schemas.microsoft.com/office/2007/relationships/diagramDrawing" Target="../diagrams/drawing24.xml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17" Type="http://schemas.openxmlformats.org/officeDocument/2006/relationships/diagramQuickStyle" Target="../diagrams/quickStyle21.xml"/><Relationship Id="rId25" Type="http://schemas.openxmlformats.org/officeDocument/2006/relationships/diagramData" Target="../diagrams/data23.xml"/><Relationship Id="rId33" Type="http://schemas.openxmlformats.org/officeDocument/2006/relationships/diagramColors" Target="../diagrams/colors24.xml"/><Relationship Id="rId38" Type="http://schemas.openxmlformats.org/officeDocument/2006/relationships/diagramColors" Target="../diagrams/colors25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21.xml"/><Relationship Id="rId20" Type="http://schemas.openxmlformats.org/officeDocument/2006/relationships/diagramData" Target="../diagrams/data22.xml"/><Relationship Id="rId29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24" Type="http://schemas.microsoft.com/office/2007/relationships/diagramDrawing" Target="../diagrams/drawing22.xml"/><Relationship Id="rId32" Type="http://schemas.openxmlformats.org/officeDocument/2006/relationships/diagramQuickStyle" Target="../diagrams/quickStyle24.xml"/><Relationship Id="rId37" Type="http://schemas.openxmlformats.org/officeDocument/2006/relationships/diagramQuickStyle" Target="../diagrams/quickStyle25.xml"/><Relationship Id="rId5" Type="http://schemas.openxmlformats.org/officeDocument/2006/relationships/diagramData" Target="../diagrams/data19.xml"/><Relationship Id="rId15" Type="http://schemas.openxmlformats.org/officeDocument/2006/relationships/diagramData" Target="../diagrams/data21.xml"/><Relationship Id="rId23" Type="http://schemas.openxmlformats.org/officeDocument/2006/relationships/diagramColors" Target="../diagrams/colors22.xml"/><Relationship Id="rId28" Type="http://schemas.openxmlformats.org/officeDocument/2006/relationships/diagramColors" Target="../diagrams/colors23.xml"/><Relationship Id="rId36" Type="http://schemas.openxmlformats.org/officeDocument/2006/relationships/diagramLayout" Target="../diagrams/layout25.xml"/><Relationship Id="rId10" Type="http://schemas.openxmlformats.org/officeDocument/2006/relationships/diagramData" Target="../diagrams/data20.xml"/><Relationship Id="rId19" Type="http://schemas.microsoft.com/office/2007/relationships/diagramDrawing" Target="../diagrams/drawing21.xml"/><Relationship Id="rId31" Type="http://schemas.openxmlformats.org/officeDocument/2006/relationships/diagramLayout" Target="../diagrams/layout24.xml"/><Relationship Id="rId4" Type="http://schemas.openxmlformats.org/officeDocument/2006/relationships/image" Target="../media/image6.png"/><Relationship Id="rId9" Type="http://schemas.microsoft.com/office/2007/relationships/diagramDrawing" Target="../diagrams/drawing19.xml"/><Relationship Id="rId14" Type="http://schemas.microsoft.com/office/2007/relationships/diagramDrawing" Target="../diagrams/drawing20.xml"/><Relationship Id="rId22" Type="http://schemas.openxmlformats.org/officeDocument/2006/relationships/diagramQuickStyle" Target="../diagrams/quickStyle22.xml"/><Relationship Id="rId27" Type="http://schemas.openxmlformats.org/officeDocument/2006/relationships/diagramQuickStyle" Target="../diagrams/quickStyle23.xml"/><Relationship Id="rId30" Type="http://schemas.openxmlformats.org/officeDocument/2006/relationships/diagramData" Target="../diagrams/data24.xml"/><Relationship Id="rId35" Type="http://schemas.openxmlformats.org/officeDocument/2006/relationships/diagramData" Target="../diagrams/data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21" Type="http://schemas.openxmlformats.org/officeDocument/2006/relationships/diagramLayout" Target="../diagrams/layout7.xml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6.xml"/><Relationship Id="rId20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24" Type="http://schemas.microsoft.com/office/2007/relationships/diagramDrawing" Target="../diagrams/drawing7.xml"/><Relationship Id="rId5" Type="http://schemas.openxmlformats.org/officeDocument/2006/relationships/diagramData" Target="../diagrams/data4.xml"/><Relationship Id="rId15" Type="http://schemas.openxmlformats.org/officeDocument/2006/relationships/diagramData" Target="../diagrams/data6.xml"/><Relationship Id="rId23" Type="http://schemas.openxmlformats.org/officeDocument/2006/relationships/diagramColors" Target="../diagrams/colors7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image" Target="../media/image6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Relationship Id="rId22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26" Type="http://schemas.openxmlformats.org/officeDocument/2006/relationships/diagramLayout" Target="../diagrams/layout12.xml"/><Relationship Id="rId3" Type="http://schemas.openxmlformats.org/officeDocument/2006/relationships/image" Target="../media/image5.png"/><Relationship Id="rId21" Type="http://schemas.openxmlformats.org/officeDocument/2006/relationships/diagramLayout" Target="../diagrams/layout11.xml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5" Type="http://schemas.openxmlformats.org/officeDocument/2006/relationships/diagramData" Target="../diagrams/data12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10.xml"/><Relationship Id="rId20" Type="http://schemas.openxmlformats.org/officeDocument/2006/relationships/diagramData" Target="../diagrams/data11.xml"/><Relationship Id="rId29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24" Type="http://schemas.microsoft.com/office/2007/relationships/diagramDrawing" Target="../diagrams/drawing11.xml"/><Relationship Id="rId5" Type="http://schemas.openxmlformats.org/officeDocument/2006/relationships/diagramData" Target="../diagrams/data8.xml"/><Relationship Id="rId15" Type="http://schemas.openxmlformats.org/officeDocument/2006/relationships/diagramData" Target="../diagrams/data10.xml"/><Relationship Id="rId23" Type="http://schemas.openxmlformats.org/officeDocument/2006/relationships/diagramColors" Target="../diagrams/colors11.xml"/><Relationship Id="rId28" Type="http://schemas.openxmlformats.org/officeDocument/2006/relationships/diagramColors" Target="../diagrams/colors12.xml"/><Relationship Id="rId10" Type="http://schemas.openxmlformats.org/officeDocument/2006/relationships/diagramData" Target="../diagrams/data9.xml"/><Relationship Id="rId19" Type="http://schemas.microsoft.com/office/2007/relationships/diagramDrawing" Target="../diagrams/drawing10.xml"/><Relationship Id="rId4" Type="http://schemas.openxmlformats.org/officeDocument/2006/relationships/image" Target="../media/image6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Relationship Id="rId22" Type="http://schemas.openxmlformats.org/officeDocument/2006/relationships/diagramQuickStyle" Target="../diagrams/quickStyle11.xml"/><Relationship Id="rId27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890" y="-1"/>
            <a:ext cx="9132110" cy="7105923"/>
            <a:chOff x="11890" y="-1"/>
            <a:chExt cx="9132110" cy="71059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0" y="-1"/>
              <a:ext cx="9132110" cy="710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0" y="0"/>
              <a:ext cx="5499186" cy="1936263"/>
            </a:xfrm>
            <a:prstGeom prst="rect">
              <a:avLst/>
            </a:prstGeom>
          </p:spPr>
        </p:pic>
      </p:grp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115616" y="2454725"/>
            <a:ext cx="7601347" cy="20882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Современный педагог: </a:t>
            </a:r>
            <a:br>
              <a:rPr lang="ru-RU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r>
              <a:rPr lang="ru-RU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7 штрихов к портрету</a:t>
            </a:r>
            <a:endParaRPr lang="ru-RU" altLang="ru-RU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1113" y="5564188"/>
            <a:ext cx="7862887" cy="129381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6600FF"/>
                </a:solidFill>
              </a:rPr>
              <a:t> </a:t>
            </a:r>
            <a:endParaRPr lang="ru-RU" altLang="ru-RU" sz="2600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57326" y="5517232"/>
            <a:ext cx="5907162" cy="1293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  <a:spcAft>
                <a:spcPts val="600"/>
              </a:spcAft>
            </a:pPr>
            <a:br>
              <a:rPr lang="ru-RU" sz="2400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r>
              <a:rPr lang="ru-RU" sz="2000" b="1" i="1" dirty="0" err="1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П.В.Степанов</a:t>
            </a:r>
            <a:r>
              <a:rPr lang="ru-RU" sz="20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д.п.н</a:t>
            </a:r>
            <a:r>
              <a:rPr lang="ru-RU" sz="20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., </a:t>
            </a: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0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заведующий лабораторией </a:t>
            </a: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0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стратегии и теории воспитания личности </a:t>
            </a:r>
            <a:endParaRPr lang="ru-RU" altLang="ru-RU" sz="20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4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0" y="1319500"/>
            <a:ext cx="9144000" cy="4414176"/>
          </a:xfrm>
          <a:prstGeom prst="rect">
            <a:avLst/>
          </a:prstGeom>
          <a:solidFill>
            <a:srgbClr val="6D27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latinLnBrk="1"/>
            <a:endParaRPr lang="ru-RU" sz="3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endParaRPr lang="ru-RU" sz="3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r>
              <a:rPr lang="ru-RU" sz="3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«ДЬЯВОЛ РОЖДАЕТСЯ </a:t>
            </a:r>
          </a:p>
          <a:p>
            <a:pPr algn="ctr" latinLnBrk="1"/>
            <a:r>
              <a:rPr lang="ru-RU" sz="3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ПЕНЫ НА ГУБАХ АНГЕЛА»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90" y="0"/>
            <a:ext cx="2792210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55" y="0"/>
            <a:ext cx="5090601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4"/>
          <p:cNvSpPr>
            <a:spLocks/>
          </p:cNvSpPr>
          <p:nvPr/>
        </p:nvSpPr>
        <p:spPr bwMode="auto">
          <a:xfrm>
            <a:off x="0" y="6425593"/>
            <a:ext cx="1261110" cy="432407"/>
          </a:xfrm>
          <a:custGeom>
            <a:avLst/>
            <a:gdLst>
              <a:gd name="T0" fmla="*/ 1260779 w 1261110"/>
              <a:gd name="T1" fmla="*/ 432003 h 432434"/>
              <a:gd name="T2" fmla="*/ 0 w 1261110"/>
              <a:gd name="T3" fmla="*/ 432003 h 432434"/>
              <a:gd name="T4" fmla="*/ 0 w 1261110"/>
              <a:gd name="T5" fmla="*/ 0 h 432434"/>
              <a:gd name="T6" fmla="*/ 1260779 w 1261110"/>
              <a:gd name="T7" fmla="*/ 0 h 432434"/>
              <a:gd name="T8" fmla="*/ 1260779 w 1261110"/>
              <a:gd name="T9" fmla="*/ 432003 h 43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110"/>
              <a:gd name="T16" fmla="*/ 0 h 432434"/>
              <a:gd name="T17" fmla="*/ 1261110 w 1261110"/>
              <a:gd name="T18" fmla="*/ 432434 h 43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110" h="432434">
                <a:moveTo>
                  <a:pt x="1260779" y="432003"/>
                </a:moveTo>
                <a:lnTo>
                  <a:pt x="0" y="432003"/>
                </a:lnTo>
                <a:lnTo>
                  <a:pt x="0" y="0"/>
                </a:lnTo>
                <a:lnTo>
                  <a:pt x="1260779" y="0"/>
                </a:lnTo>
                <a:lnTo>
                  <a:pt x="1260779" y="432003"/>
                </a:lnTo>
                <a:close/>
              </a:path>
            </a:pathLst>
          </a:custGeom>
          <a:solidFill>
            <a:srgbClr val="3A6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94"/>
            <a:ext cx="792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9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387" y="428136"/>
            <a:ext cx="7867045" cy="6966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i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 – это …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0C59D62-B21E-4993-BA53-806EA4B48194}"/>
              </a:ext>
            </a:extLst>
          </p:cNvPr>
          <p:cNvGraphicFramePr/>
          <p:nvPr/>
        </p:nvGraphicFramePr>
        <p:xfrm>
          <a:off x="251520" y="209122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681986DB-46D3-4896-8728-2A6FF9A951C1}"/>
              </a:ext>
            </a:extLst>
          </p:cNvPr>
          <p:cNvGraphicFramePr/>
          <p:nvPr/>
        </p:nvGraphicFramePr>
        <p:xfrm>
          <a:off x="251520" y="1772816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07B209C-5317-435A-9AF1-973D820F8B90}"/>
              </a:ext>
            </a:extLst>
          </p:cNvPr>
          <p:cNvGraphicFramePr/>
          <p:nvPr/>
        </p:nvGraphicFramePr>
        <p:xfrm>
          <a:off x="251520" y="2512043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A25E3AC4-1E53-47D5-AE17-C31C4C6ED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078016"/>
              </p:ext>
            </p:extLst>
          </p:nvPr>
        </p:nvGraphicFramePr>
        <p:xfrm>
          <a:off x="235960" y="3302127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838DA7FE-E529-43C7-9AEA-75E60F99A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578938"/>
              </p:ext>
            </p:extLst>
          </p:nvPr>
        </p:nvGraphicFramePr>
        <p:xfrm>
          <a:off x="217579" y="4293096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043EBA6E-8A96-4BFB-90B9-329292137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128372"/>
              </p:ext>
            </p:extLst>
          </p:nvPr>
        </p:nvGraphicFramePr>
        <p:xfrm>
          <a:off x="217579" y="5033658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58846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0" y="1677883"/>
            <a:ext cx="9144000" cy="4032448"/>
          </a:xfrm>
          <a:prstGeom prst="rect">
            <a:avLst/>
          </a:prstGeom>
          <a:solidFill>
            <a:srgbClr val="6D27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latinLnBrk="1"/>
            <a:endParaRPr lang="ru-RU" sz="3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r>
              <a:rPr 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«Серьезное лицо – не признак ума. </a:t>
            </a:r>
          </a:p>
          <a:p>
            <a:pPr algn="ctr" latinLnBrk="1"/>
            <a:r>
              <a:rPr 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глупости на Земле </a:t>
            </a:r>
          </a:p>
          <a:p>
            <a:pPr algn="ctr" latinLnBrk="1"/>
            <a:r>
              <a:rPr 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делаются именно </a:t>
            </a:r>
          </a:p>
          <a:p>
            <a:pPr algn="ctr" latinLnBrk="1"/>
            <a:r>
              <a:rPr 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выражением»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90" y="0"/>
            <a:ext cx="2792210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55" y="0"/>
            <a:ext cx="5090601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4"/>
          <p:cNvSpPr>
            <a:spLocks/>
          </p:cNvSpPr>
          <p:nvPr/>
        </p:nvSpPr>
        <p:spPr bwMode="auto">
          <a:xfrm>
            <a:off x="0" y="6425593"/>
            <a:ext cx="1261110" cy="432407"/>
          </a:xfrm>
          <a:custGeom>
            <a:avLst/>
            <a:gdLst>
              <a:gd name="T0" fmla="*/ 1260779 w 1261110"/>
              <a:gd name="T1" fmla="*/ 432003 h 432434"/>
              <a:gd name="T2" fmla="*/ 0 w 1261110"/>
              <a:gd name="T3" fmla="*/ 432003 h 432434"/>
              <a:gd name="T4" fmla="*/ 0 w 1261110"/>
              <a:gd name="T5" fmla="*/ 0 h 432434"/>
              <a:gd name="T6" fmla="*/ 1260779 w 1261110"/>
              <a:gd name="T7" fmla="*/ 0 h 432434"/>
              <a:gd name="T8" fmla="*/ 1260779 w 1261110"/>
              <a:gd name="T9" fmla="*/ 432003 h 43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110"/>
              <a:gd name="T16" fmla="*/ 0 h 432434"/>
              <a:gd name="T17" fmla="*/ 1261110 w 1261110"/>
              <a:gd name="T18" fmla="*/ 432434 h 43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110" h="432434">
                <a:moveTo>
                  <a:pt x="1260779" y="432003"/>
                </a:moveTo>
                <a:lnTo>
                  <a:pt x="0" y="432003"/>
                </a:lnTo>
                <a:lnTo>
                  <a:pt x="0" y="0"/>
                </a:lnTo>
                <a:lnTo>
                  <a:pt x="1260779" y="0"/>
                </a:lnTo>
                <a:lnTo>
                  <a:pt x="1260779" y="432003"/>
                </a:lnTo>
                <a:close/>
              </a:path>
            </a:pathLst>
          </a:custGeom>
          <a:solidFill>
            <a:srgbClr val="3A6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94"/>
            <a:ext cx="792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5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387" y="428136"/>
            <a:ext cx="7867045" cy="6966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i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 – это …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0C59D62-B21E-4993-BA53-806EA4B48194}"/>
              </a:ext>
            </a:extLst>
          </p:cNvPr>
          <p:cNvGraphicFramePr/>
          <p:nvPr/>
        </p:nvGraphicFramePr>
        <p:xfrm>
          <a:off x="251520" y="209122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681986DB-46D3-4896-8728-2A6FF9A951C1}"/>
              </a:ext>
            </a:extLst>
          </p:cNvPr>
          <p:cNvGraphicFramePr/>
          <p:nvPr/>
        </p:nvGraphicFramePr>
        <p:xfrm>
          <a:off x="251520" y="1772816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07B209C-5317-435A-9AF1-973D820F8B90}"/>
              </a:ext>
            </a:extLst>
          </p:cNvPr>
          <p:cNvGraphicFramePr/>
          <p:nvPr/>
        </p:nvGraphicFramePr>
        <p:xfrm>
          <a:off x="251520" y="2512043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A25E3AC4-1E53-47D5-AE17-C31C4C6EDEB3}"/>
              </a:ext>
            </a:extLst>
          </p:cNvPr>
          <p:cNvGraphicFramePr/>
          <p:nvPr/>
        </p:nvGraphicFramePr>
        <p:xfrm>
          <a:off x="235960" y="3302127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838DA7FE-E529-43C7-9AEA-75E60F99A391}"/>
              </a:ext>
            </a:extLst>
          </p:cNvPr>
          <p:cNvGraphicFramePr/>
          <p:nvPr/>
        </p:nvGraphicFramePr>
        <p:xfrm>
          <a:off x="217579" y="4293096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043EBA6E-8A96-4BFB-90B9-329292137D0C}"/>
              </a:ext>
            </a:extLst>
          </p:cNvPr>
          <p:cNvGraphicFramePr/>
          <p:nvPr/>
        </p:nvGraphicFramePr>
        <p:xfrm>
          <a:off x="217579" y="5033658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FB23E668-EFB9-42C3-B1AE-CF2C04B49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505225"/>
              </p:ext>
            </p:extLst>
          </p:nvPr>
        </p:nvGraphicFramePr>
        <p:xfrm>
          <a:off x="217579" y="5805264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</p:spTree>
    <p:extLst>
      <p:ext uri="{BB962C8B-B14F-4D97-AF65-F5344CB8AC3E}">
        <p14:creationId xmlns:p14="http://schemas.microsoft.com/office/powerpoint/2010/main" val="89748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8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43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43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bject 24"/>
            <p:cNvSpPr>
              <a:spLocks/>
            </p:cNvSpPr>
            <p:nvPr/>
          </p:nvSpPr>
          <p:spPr bwMode="auto">
            <a:xfrm>
              <a:off x="0" y="6425996"/>
              <a:ext cx="1261110" cy="432434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71975" y="-151319"/>
            <a:ext cx="65" cy="30263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94"/>
            <a:ext cx="792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4598A8-424F-4E99-B3D9-9DABC959D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852510" cy="48965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35B2D7-6A45-4954-8C7A-8B77AE5CACCB}"/>
              </a:ext>
            </a:extLst>
          </p:cNvPr>
          <p:cNvSpPr txBox="1"/>
          <p:nvPr/>
        </p:nvSpPr>
        <p:spPr>
          <a:xfrm>
            <a:off x="1241984" y="400506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6D276A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4735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D7975EA-CC35-491B-96A5-33568252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2676"/>
            <a:ext cx="765535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1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0" y="1304764"/>
            <a:ext cx="9144000" cy="4644516"/>
          </a:xfrm>
          <a:prstGeom prst="rect">
            <a:avLst/>
          </a:prstGeom>
          <a:solidFill>
            <a:srgbClr val="6D27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4930"/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SzPts val="4930"/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SzPts val="4930"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МЕНЯЮТСЯ, </a:t>
            </a:r>
          </a:p>
          <a:p>
            <a:pPr marL="0" lvl="0" indent="0" algn="ctr">
              <a:spcBef>
                <a:spcPts val="0"/>
              </a:spcBef>
              <a:buSzPts val="4930"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МЕНЯЕМСЯ </a:t>
            </a:r>
          </a:p>
          <a:p>
            <a:pPr marL="0" lvl="0" indent="0" algn="ctr">
              <a:spcBef>
                <a:spcPts val="0"/>
              </a:spcBef>
              <a:buSzPts val="4930"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НИМИ…»</a:t>
            </a:r>
          </a:p>
          <a:p>
            <a:pPr marL="0" lvl="0" indent="0" algn="ctr">
              <a:spcBef>
                <a:spcPts val="0"/>
              </a:spcBef>
              <a:buSzPts val="4930"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…или нет?</a:t>
            </a:r>
            <a:endParaRPr sz="3200" b="0" i="0" u="none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90" y="0"/>
            <a:ext cx="2792210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55" y="0"/>
            <a:ext cx="5090601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4"/>
          <p:cNvSpPr>
            <a:spLocks/>
          </p:cNvSpPr>
          <p:nvPr/>
        </p:nvSpPr>
        <p:spPr bwMode="auto">
          <a:xfrm>
            <a:off x="0" y="6425593"/>
            <a:ext cx="1261110" cy="432407"/>
          </a:xfrm>
          <a:custGeom>
            <a:avLst/>
            <a:gdLst>
              <a:gd name="T0" fmla="*/ 1260779 w 1261110"/>
              <a:gd name="T1" fmla="*/ 432003 h 432434"/>
              <a:gd name="T2" fmla="*/ 0 w 1261110"/>
              <a:gd name="T3" fmla="*/ 432003 h 432434"/>
              <a:gd name="T4" fmla="*/ 0 w 1261110"/>
              <a:gd name="T5" fmla="*/ 0 h 432434"/>
              <a:gd name="T6" fmla="*/ 1260779 w 1261110"/>
              <a:gd name="T7" fmla="*/ 0 h 432434"/>
              <a:gd name="T8" fmla="*/ 1260779 w 1261110"/>
              <a:gd name="T9" fmla="*/ 432003 h 43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110"/>
              <a:gd name="T16" fmla="*/ 0 h 432434"/>
              <a:gd name="T17" fmla="*/ 1261110 w 1261110"/>
              <a:gd name="T18" fmla="*/ 432434 h 43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110" h="432434">
                <a:moveTo>
                  <a:pt x="1260779" y="432003"/>
                </a:moveTo>
                <a:lnTo>
                  <a:pt x="0" y="432003"/>
                </a:lnTo>
                <a:lnTo>
                  <a:pt x="0" y="0"/>
                </a:lnTo>
                <a:lnTo>
                  <a:pt x="1260779" y="0"/>
                </a:lnTo>
                <a:lnTo>
                  <a:pt x="1260779" y="432003"/>
                </a:lnTo>
                <a:close/>
              </a:path>
            </a:pathLst>
          </a:custGeom>
          <a:solidFill>
            <a:srgbClr val="3A6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94"/>
            <a:ext cx="792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6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73247-83C4-4ADD-94A6-335231A4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3" y="1268760"/>
            <a:ext cx="914400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19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387" y="428136"/>
            <a:ext cx="7867045" cy="6966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i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 – это …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0C59D62-B21E-4993-BA53-806EA4B48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623110"/>
              </p:ext>
            </p:extLst>
          </p:nvPr>
        </p:nvGraphicFramePr>
        <p:xfrm>
          <a:off x="251520" y="209122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681986DB-46D3-4896-8728-2A6FF9A95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039838"/>
              </p:ext>
            </p:extLst>
          </p:nvPr>
        </p:nvGraphicFramePr>
        <p:xfrm>
          <a:off x="251520" y="1844824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07B209C-5317-435A-9AF1-973D820F8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22105"/>
              </p:ext>
            </p:extLst>
          </p:nvPr>
        </p:nvGraphicFramePr>
        <p:xfrm>
          <a:off x="251520" y="2657394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97860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1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0" y="1556792"/>
            <a:ext cx="9144000" cy="3999576"/>
          </a:xfrm>
          <a:prstGeom prst="rect">
            <a:avLst/>
          </a:prstGeom>
          <a:solidFill>
            <a:srgbClr val="6D27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latinLnBrk="1"/>
            <a:endParaRPr lang="ru-RU" sz="3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r>
              <a:rPr lang="ru-RU" sz="3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</a:p>
          <a:p>
            <a:pPr algn="ctr" latinLnBrk="1"/>
            <a:r>
              <a:rPr lang="ru-RU" sz="3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взрослым – </a:t>
            </a:r>
          </a:p>
          <a:p>
            <a:pPr algn="ctr" latinLnBrk="1"/>
            <a:r>
              <a:rPr lang="ru-RU" sz="3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для ребенка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90" y="0"/>
            <a:ext cx="2792210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55" y="0"/>
            <a:ext cx="5090601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4"/>
          <p:cNvSpPr>
            <a:spLocks/>
          </p:cNvSpPr>
          <p:nvPr/>
        </p:nvSpPr>
        <p:spPr bwMode="auto">
          <a:xfrm>
            <a:off x="0" y="6425593"/>
            <a:ext cx="1261110" cy="432407"/>
          </a:xfrm>
          <a:custGeom>
            <a:avLst/>
            <a:gdLst>
              <a:gd name="T0" fmla="*/ 1260779 w 1261110"/>
              <a:gd name="T1" fmla="*/ 432003 h 432434"/>
              <a:gd name="T2" fmla="*/ 0 w 1261110"/>
              <a:gd name="T3" fmla="*/ 432003 h 432434"/>
              <a:gd name="T4" fmla="*/ 0 w 1261110"/>
              <a:gd name="T5" fmla="*/ 0 h 432434"/>
              <a:gd name="T6" fmla="*/ 1260779 w 1261110"/>
              <a:gd name="T7" fmla="*/ 0 h 432434"/>
              <a:gd name="T8" fmla="*/ 1260779 w 1261110"/>
              <a:gd name="T9" fmla="*/ 432003 h 43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110"/>
              <a:gd name="T16" fmla="*/ 0 h 432434"/>
              <a:gd name="T17" fmla="*/ 1261110 w 1261110"/>
              <a:gd name="T18" fmla="*/ 432434 h 43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110" h="432434">
                <a:moveTo>
                  <a:pt x="1260779" y="432003"/>
                </a:moveTo>
                <a:lnTo>
                  <a:pt x="0" y="432003"/>
                </a:lnTo>
                <a:lnTo>
                  <a:pt x="0" y="0"/>
                </a:lnTo>
                <a:lnTo>
                  <a:pt x="1260779" y="0"/>
                </a:lnTo>
                <a:lnTo>
                  <a:pt x="1260779" y="432003"/>
                </a:lnTo>
                <a:close/>
              </a:path>
            </a:pathLst>
          </a:custGeom>
          <a:solidFill>
            <a:srgbClr val="3A6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94"/>
            <a:ext cx="792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04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387" y="428136"/>
            <a:ext cx="7867045" cy="6966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i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 – это …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0C59D62-B21E-4993-BA53-806EA4B48194}"/>
              </a:ext>
            </a:extLst>
          </p:cNvPr>
          <p:cNvGraphicFramePr/>
          <p:nvPr/>
        </p:nvGraphicFramePr>
        <p:xfrm>
          <a:off x="251520" y="209122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681986DB-46D3-4896-8728-2A6FF9A95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477834"/>
              </p:ext>
            </p:extLst>
          </p:nvPr>
        </p:nvGraphicFramePr>
        <p:xfrm>
          <a:off x="251520" y="1747053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07B209C-5317-435A-9AF1-973D820F8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15176"/>
              </p:ext>
            </p:extLst>
          </p:nvPr>
        </p:nvGraphicFramePr>
        <p:xfrm>
          <a:off x="233916" y="2513378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A25E3AC4-1E53-47D5-AE17-C31C4C6ED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962501"/>
              </p:ext>
            </p:extLst>
          </p:nvPr>
        </p:nvGraphicFramePr>
        <p:xfrm>
          <a:off x="251520" y="3367233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91966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0" y="1319500"/>
            <a:ext cx="9144000" cy="4414176"/>
          </a:xfrm>
          <a:prstGeom prst="rect">
            <a:avLst/>
          </a:prstGeom>
          <a:solidFill>
            <a:srgbClr val="6D27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latinLnBrk="1"/>
            <a:endParaRPr lang="ru-RU" sz="3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endParaRPr lang="ru-RU" sz="3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r>
              <a:rPr lang="ru-RU" sz="3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«Мало знать себе цену, </a:t>
            </a:r>
          </a:p>
          <a:p>
            <a:pPr algn="ctr" latinLnBrk="1"/>
            <a:r>
              <a:rPr lang="ru-RU" sz="3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еще и пользоваться </a:t>
            </a:r>
          </a:p>
          <a:p>
            <a:pPr algn="ctr" latinLnBrk="1"/>
            <a:r>
              <a:rPr lang="ru-RU" sz="3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Спросом»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90" y="0"/>
            <a:ext cx="2792210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55" y="0"/>
            <a:ext cx="5090601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4"/>
          <p:cNvSpPr>
            <a:spLocks/>
          </p:cNvSpPr>
          <p:nvPr/>
        </p:nvSpPr>
        <p:spPr bwMode="auto">
          <a:xfrm>
            <a:off x="0" y="6425593"/>
            <a:ext cx="1261110" cy="432407"/>
          </a:xfrm>
          <a:custGeom>
            <a:avLst/>
            <a:gdLst>
              <a:gd name="T0" fmla="*/ 1260779 w 1261110"/>
              <a:gd name="T1" fmla="*/ 432003 h 432434"/>
              <a:gd name="T2" fmla="*/ 0 w 1261110"/>
              <a:gd name="T3" fmla="*/ 432003 h 432434"/>
              <a:gd name="T4" fmla="*/ 0 w 1261110"/>
              <a:gd name="T5" fmla="*/ 0 h 432434"/>
              <a:gd name="T6" fmla="*/ 1260779 w 1261110"/>
              <a:gd name="T7" fmla="*/ 0 h 432434"/>
              <a:gd name="T8" fmla="*/ 1260779 w 1261110"/>
              <a:gd name="T9" fmla="*/ 432003 h 43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110"/>
              <a:gd name="T16" fmla="*/ 0 h 432434"/>
              <a:gd name="T17" fmla="*/ 1261110 w 1261110"/>
              <a:gd name="T18" fmla="*/ 432434 h 43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110" h="432434">
                <a:moveTo>
                  <a:pt x="1260779" y="432003"/>
                </a:moveTo>
                <a:lnTo>
                  <a:pt x="0" y="432003"/>
                </a:lnTo>
                <a:lnTo>
                  <a:pt x="0" y="0"/>
                </a:lnTo>
                <a:lnTo>
                  <a:pt x="1260779" y="0"/>
                </a:lnTo>
                <a:lnTo>
                  <a:pt x="1260779" y="432003"/>
                </a:lnTo>
                <a:close/>
              </a:path>
            </a:pathLst>
          </a:custGeom>
          <a:solidFill>
            <a:srgbClr val="3A6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94"/>
            <a:ext cx="792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9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387" y="428136"/>
            <a:ext cx="7867045" cy="6966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i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 – это …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0C59D62-B21E-4993-BA53-806EA4B48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329394"/>
              </p:ext>
            </p:extLst>
          </p:nvPr>
        </p:nvGraphicFramePr>
        <p:xfrm>
          <a:off x="251520" y="209122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681986DB-46D3-4896-8728-2A6FF9A95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784657"/>
              </p:ext>
            </p:extLst>
          </p:nvPr>
        </p:nvGraphicFramePr>
        <p:xfrm>
          <a:off x="251520" y="1772816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07B209C-5317-435A-9AF1-973D820F8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186791"/>
              </p:ext>
            </p:extLst>
          </p:nvPr>
        </p:nvGraphicFramePr>
        <p:xfrm>
          <a:off x="251520" y="2512043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A25E3AC4-1E53-47D5-AE17-C31C4C6ED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943396"/>
              </p:ext>
            </p:extLst>
          </p:nvPr>
        </p:nvGraphicFramePr>
        <p:xfrm>
          <a:off x="235960" y="3302127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838DA7FE-E529-43C7-9AEA-75E60F99A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061201"/>
              </p:ext>
            </p:extLst>
          </p:nvPr>
        </p:nvGraphicFramePr>
        <p:xfrm>
          <a:off x="251519" y="4293096"/>
          <a:ext cx="8674901" cy="199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164287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graphicEl>
                                              <a:dgm id="{51A80184-3027-4671-B63E-34C730CA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graphicEl>
                                              <a:dgm id="{6158A6AB-F62F-4748-951E-334F76B2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graphicEl>
                                              <a:dgm id="{0F9EBEB5-5002-4FDA-B1C8-C6E5582A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graphicEl>
                                              <a:dgm id="{7C66D810-97FB-4373-B6DF-13C52DA9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graphicEl>
                                              <a:dgm id="{3E01CE4C-62A8-45D6-8E4B-2DCDC26A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C9F58B79-1BF7-4E6F-B3F6-B2F7E9E3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graphicEl>
                                              <a:dgm id="{B5AD902F-7A13-4B8A-88FE-727B3927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graphicEl>
                                              <a:dgm id="{88C586F6-B950-4BA3-9135-8B6B7A21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329</Words>
  <Application>Microsoft Office PowerPoint</Application>
  <PresentationFormat>Экран (4:3)</PresentationFormat>
  <Paragraphs>60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Тема Office</vt:lpstr>
      <vt:lpstr>Современный педагог:  7 штрихов к портрету</vt:lpstr>
      <vt:lpstr>Презентация PowerPoint</vt:lpstr>
      <vt:lpstr>Презентация PowerPoint</vt:lpstr>
      <vt:lpstr>Презентация PowerPoint</vt:lpstr>
      <vt:lpstr>Быть современным педагогом – это …</vt:lpstr>
      <vt:lpstr>Презентация PowerPoint</vt:lpstr>
      <vt:lpstr>Быть современным педагогом – это …</vt:lpstr>
      <vt:lpstr>Презентация PowerPoint</vt:lpstr>
      <vt:lpstr>Быть современным педагогом – это …</vt:lpstr>
      <vt:lpstr>Презентация PowerPoint</vt:lpstr>
      <vt:lpstr>Быть современным педагогом – это …</vt:lpstr>
      <vt:lpstr>Презентация PowerPoint</vt:lpstr>
      <vt:lpstr>Быть современным педагогом – это …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14170005 Кулешов Глеб Константинович</cp:lastModifiedBy>
  <cp:revision>133</cp:revision>
  <cp:lastPrinted>2018-09-20T15:14:37Z</cp:lastPrinted>
  <dcterms:created xsi:type="dcterms:W3CDTF">2018-09-17T13:51:28Z</dcterms:created>
  <dcterms:modified xsi:type="dcterms:W3CDTF">2020-02-18T03:05:29Z</dcterms:modified>
</cp:coreProperties>
</file>