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Забота или опека?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 </a:t>
            </a:r>
            <a:r>
              <a:rPr lang="ru-RU" sz="4000" b="1" dirty="0"/>
              <a:t>некоторых условиях успешности воспитания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Круглов Владимир Витальевич, К.П.Н.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41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3355" y="1551580"/>
            <a:ext cx="8825658" cy="44936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МЫ ТАК БОИМСЯ СМЕРТИ РЕБЕНКА, ЧТО ЛИШАЕМ ЕГО ЖИЗНИ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Януш</a:t>
            </a:r>
            <a:r>
              <a:rPr lang="ru-RU" sz="2800" dirty="0" smtClean="0">
                <a:solidFill>
                  <a:schemeClr val="bg1"/>
                </a:solidFill>
              </a:rPr>
              <a:t> КОРЧАК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3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255" y="1325033"/>
            <a:ext cx="8825658" cy="745067"/>
          </a:xfrm>
        </p:spPr>
        <p:txBody>
          <a:bodyPr/>
          <a:lstStyle/>
          <a:p>
            <a:r>
              <a:rPr lang="ru-RU" dirty="0" smtClean="0"/>
              <a:t>ЗАБОТА: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0655" y="2209800"/>
            <a:ext cx="8825658" cy="3670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Внимание к потребностям, нуждам </a:t>
            </a:r>
            <a:r>
              <a:rPr lang="ru-RU" sz="2800" dirty="0" smtClean="0"/>
              <a:t>кого-либо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беспокойство за кого-то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доброе </a:t>
            </a:r>
            <a:r>
              <a:rPr lang="ru-RU" sz="2800" dirty="0"/>
              <a:t>отношение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1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4255" y="1325033"/>
            <a:ext cx="8825658" cy="745067"/>
          </a:xfrm>
        </p:spPr>
        <p:txBody>
          <a:bodyPr/>
          <a:lstStyle/>
          <a:p>
            <a:r>
              <a:rPr lang="ru-RU" dirty="0" smtClean="0"/>
              <a:t>ОПЕКА: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0655" y="2209800"/>
            <a:ext cx="8825658" cy="36703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ШИРОКОМ СМЫСЛЕ СЛОВА:</a:t>
            </a:r>
          </a:p>
          <a:p>
            <a:r>
              <a:rPr lang="ru-RU" sz="2800" dirty="0"/>
              <a:t>форма защиты прав и интересов недееспособных граждан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441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355" y="1439333"/>
            <a:ext cx="4255245" cy="745067"/>
          </a:xfrm>
        </p:spPr>
        <p:txBody>
          <a:bodyPr/>
          <a:lstStyle/>
          <a:p>
            <a:r>
              <a:rPr lang="ru-RU" dirty="0" smtClean="0"/>
              <a:t>ЗАБОТА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55" y="2364380"/>
            <a:ext cx="4166345" cy="3947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ВОСПИТАННИК – НЕСМОТРЯ НА НЕДОСТИЖЕНИЕ СОВЕРШЕННОЛЕТИЯ - АКТИВНЫЙ СУБЪЕКТ ОБСУЖДЕНИЯ СОБСТВЕННОЙ ЖИЗНИ</a:t>
            </a:r>
          </a:p>
          <a:p>
            <a:endParaRPr lang="ru-RU" dirty="0"/>
          </a:p>
          <a:p>
            <a:r>
              <a:rPr lang="ru-RU" dirty="0" smtClean="0"/>
              <a:t>ВСЕ РЕШЕНИЯ ПРИНИМАЮТСЯ СООБЩА, ПОСЛЕ ВЫЯСНЕНИЯ ВСЕХ МНЕНИЙ</a:t>
            </a:r>
          </a:p>
          <a:p>
            <a:endParaRPr lang="ru-RU" dirty="0" smtClean="0"/>
          </a:p>
          <a:p>
            <a:r>
              <a:rPr lang="ru-RU" dirty="0" smtClean="0"/>
              <a:t>ЗАПРЕТЫ В ИСКЛЮЧИТЕЛЬНЫХ СЛУЧАЯХ УГРОЗЫ ЖИЗНИ И ЗДОРОВЬЯ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7263655" y="1439332"/>
            <a:ext cx="4255245" cy="745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ОПЕКА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gray">
          <a:xfrm>
            <a:off x="6577855" y="2364380"/>
            <a:ext cx="4166345" cy="3947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ВОСПИТАННИК – ПАССИВНЫЙ ОБЪЕКТ ЧУЖОЙ ДЕЯТЕЛЬНОСТИ, ОБСУЖДЕНИЙ ЕГО ЖИЗНИ С НИМ НЕ ПРЕДПОЛАГАЕТСЯ. ВЗРОСЛЫЕ ЗНАЮТ ЛУЧШЕ</a:t>
            </a:r>
          </a:p>
          <a:p>
            <a:endParaRPr lang="ru-RU" dirty="0" smtClean="0"/>
          </a:p>
          <a:p>
            <a:r>
              <a:rPr lang="ru-RU" dirty="0" smtClean="0"/>
              <a:t>ВСЕ РЕШЕНИЯ ПРИНИМАЮТСЯ ВЗРОСЛЫМИ, т.к. РЕБЕНОК ЕЩЕ МАЛ И НЕ СПОСОБЕН ИХ ПРИНЯТЬ</a:t>
            </a:r>
          </a:p>
          <a:p>
            <a:endParaRPr lang="ru-RU" dirty="0" smtClean="0"/>
          </a:p>
          <a:p>
            <a:r>
              <a:rPr lang="ru-RU" dirty="0" smtClean="0"/>
              <a:t>ЗАПРЕТЫ РЕГУЛЯРНЫ, Т.К. МНОГОЕ УГРОЖАЕТ. Ребенка не воспринимают как партнера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7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355" y="1439333"/>
            <a:ext cx="8825658" cy="745067"/>
          </a:xfrm>
        </p:spPr>
        <p:txBody>
          <a:bodyPr/>
          <a:lstStyle/>
          <a:p>
            <a:r>
              <a:rPr lang="ru-RU" dirty="0" smtClean="0"/>
              <a:t>ПРИЧИНЫ ВЫБОРА СТРАТЕГИИ ОПЕКИ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1455" y="2364380"/>
            <a:ext cx="8825658" cy="33252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Простота и </a:t>
            </a:r>
            <a:r>
              <a:rPr lang="ru-RU" sz="2400" dirty="0" err="1" smtClean="0"/>
              <a:t>спокойстви</a:t>
            </a:r>
            <a:r>
              <a:rPr lang="ru-RU" sz="2400" dirty="0" err="1" smtClean="0"/>
              <a:t>Е</a:t>
            </a:r>
            <a:r>
              <a:rPr lang="ru-RU" sz="2400" dirty="0" smtClean="0"/>
              <a:t> «ЗДЕСЬ И СЕЙЧАС»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Беспокойство и тревога о выходе из-под контроля, о том что если ребенок начнет самостоятельно принимать решения – он такого </a:t>
            </a:r>
            <a:r>
              <a:rPr lang="ru-RU" sz="2400" dirty="0" err="1" smtClean="0"/>
              <a:t>НапРИНИМАЕТ</a:t>
            </a:r>
            <a:r>
              <a:rPr lang="ru-RU" sz="2400" dirty="0" smtClean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ЭГОИЗМ и СТРЕМЛЕНИЕ В первую очередь позаботиться о себе и своем спокойствии.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717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173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Совет директоров</vt:lpstr>
      <vt:lpstr>Забота или опека?  О некоторых условиях успешности воспитания</vt:lpstr>
      <vt:lpstr>Презентация PowerPoint</vt:lpstr>
      <vt:lpstr>ЗАБОТА:</vt:lpstr>
      <vt:lpstr>ОПЕКА:</vt:lpstr>
      <vt:lpstr>ЗАБОТА</vt:lpstr>
      <vt:lpstr>ПРИЧИНЫ ВЫБОРА СТРАТЕГИИ ОПЕКИ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Пионерская дружина «Сигнальщики»</dc:title>
  <dc:creator>Владимир</dc:creator>
  <cp:lastModifiedBy>Владимир</cp:lastModifiedBy>
  <cp:revision>12</cp:revision>
  <dcterms:created xsi:type="dcterms:W3CDTF">2017-01-21T12:10:23Z</dcterms:created>
  <dcterms:modified xsi:type="dcterms:W3CDTF">2018-02-17T18:54:57Z</dcterms:modified>
</cp:coreProperties>
</file>