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64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37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83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469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758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66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815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298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17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09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10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67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77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39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67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3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3EF85C-C41A-49EE-85AA-CF72242A6881}" type="datetimeFigureOut">
              <a:rPr lang="ru-RU" smtClean="0"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43EB20-A0EB-4978-AF28-9C432F0E9F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355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программы воспитания: условия и первые шаги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9891" y="3935307"/>
            <a:ext cx="6983685" cy="1947333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Густокашина Людмила Анатольевна,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АНО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 «Открытый институт профессионального образования», кандидат педагогических наук, доцент, Заслуженный учитель РФ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751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188720"/>
            <a:ext cx="9779137" cy="3566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воспитания – это не карта, а компас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5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-71606"/>
            <a:ext cx="8534400" cy="1507067"/>
          </a:xfrm>
        </p:spPr>
        <p:txBody>
          <a:bodyPr/>
          <a:lstStyle/>
          <a:p>
            <a:r>
              <a:rPr lang="ru-RU" dirty="0" smtClean="0"/>
              <a:t> Новая примерная программа: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441193"/>
              </p:ext>
            </p:extLst>
          </p:nvPr>
        </p:nvGraphicFramePr>
        <p:xfrm>
          <a:off x="684212" y="1318351"/>
          <a:ext cx="1057597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7501">
                  <a:extLst>
                    <a:ext uri="{9D8B030D-6E8A-4147-A177-3AD203B41FA5}">
                      <a16:colId xmlns:a16="http://schemas.microsoft.com/office/drawing/2014/main" val="3074459771"/>
                    </a:ext>
                  </a:extLst>
                </a:gridCol>
                <a:gridCol w="5708469">
                  <a:extLst>
                    <a:ext uri="{9D8B030D-6E8A-4147-A177-3AD203B41FA5}">
                      <a16:colId xmlns:a16="http://schemas.microsoft.com/office/drawing/2014/main" val="4099640379"/>
                    </a:ext>
                  </a:extLst>
                </a:gridCol>
              </a:tblGrid>
              <a:tr h="4507684"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Предполагает дебюрократизацию школьного воспитания</a:t>
                      </a:r>
                    </a:p>
                    <a:p>
                      <a:pPr algn="r"/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Направлена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преодоление формализма, скуки и морализаторства</a:t>
                      </a:r>
                    </a:p>
                    <a:p>
                      <a:pPr algn="r"/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Ориентирует на преодоление отчужденности педагогов и школьников друг от друга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объема документации и упрощение её разработки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Важно сделать жизнь школы интересной и событийно насыщенной 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Первостепенное внимание доброжелательным и доверительным отношениям с детьми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425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06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11275"/>
            <a:ext cx="8534400" cy="25535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Базовым условием реализации программы является…</a:t>
            </a:r>
            <a:br>
              <a:rPr lang="ru-RU" dirty="0" smtClean="0"/>
            </a:br>
            <a:r>
              <a:rPr lang="ru-RU" dirty="0" smtClean="0"/>
              <a:t>мотивация педагогов, их желание заниматься воспитанием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762796"/>
            <a:ext cx="8534400" cy="2945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восприятия воспитания как повинности и как следствие – его имитация 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0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17566"/>
            <a:ext cx="8534400" cy="1317896"/>
          </a:xfrm>
        </p:spPr>
        <p:txBody>
          <a:bodyPr/>
          <a:lstStyle/>
          <a:p>
            <a:r>
              <a:rPr lang="ru-RU" dirty="0" smtClean="0"/>
              <a:t>Две стратегии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227909"/>
            <a:ext cx="8534400" cy="51990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Примитивизирующая (мероприятийная) стратегия: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Игнорировать рекомендации программы;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и организовать перечень мероприятий для детей;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Приурочить их к «красным датам» календаря или распределить по направлениям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Назначить ответственных за них учителей;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максимально широкий охват ими школьников;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количество и охват.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94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ru-RU" dirty="0" smtClean="0"/>
              <a:t>Личностно-развивающая деятельностная стратегия: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507067"/>
            <a:ext cx="9570131" cy="49067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Вовлекать детей не в разрозненные мероприятия, а в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интересные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 их повседневными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малыми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делами;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деятельность не для детей, а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детьми, передавать им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с детьми не только функциональные, но и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неформальные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общении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морализации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давать возможность ребенку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делать выводы их увиденного и услышанного, высказывать свою позицию;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деятельности, отношений и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196045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50464"/>
            <a:ext cx="8534400" cy="2044096"/>
          </a:xfrm>
        </p:spPr>
        <p:txBody>
          <a:bodyPr>
            <a:normAutofit/>
          </a:bodyPr>
          <a:lstStyle/>
          <a:p>
            <a:r>
              <a:rPr lang="ru-RU" dirty="0" smtClean="0"/>
              <a:t>Обучение педагогов основам эффективной стратегии воспитания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7463" y="2286000"/>
            <a:ext cx="3141616" cy="15936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Интересная деятельность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9079" y="3879668"/>
            <a:ext cx="3572692" cy="18810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Доброжелательные отношения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41771" y="2194558"/>
            <a:ext cx="3559630" cy="1685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Ценностно-ориентированное общение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2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651" y="143691"/>
            <a:ext cx="9962017" cy="1762033"/>
          </a:xfrm>
        </p:spPr>
        <p:txBody>
          <a:bodyPr>
            <a:normAutofit/>
          </a:bodyPr>
          <a:lstStyle/>
          <a:p>
            <a:r>
              <a:rPr lang="ru-RU" dirty="0" smtClean="0"/>
              <a:t>Совершенствование совместной деятельности (через создание творческих групп сопровождения)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651" y="1905724"/>
            <a:ext cx="9200607" cy="462570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над организацией деятельности, привлекая к этому актив школьников;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Придумывать способы вовлечь в нее ребят, нуждающихся в особом внимании;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друг друга реализовать воспитательный потенциал этой деятельности;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Презентовать интересный опыт виртуально (на сайте) или реально (в формате творческих мастерских);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проблемы и успехи;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предложения по стимулированию педагогов за качественную работу.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творческих групп – делать жизнь в школе интереснее.</a:t>
            </a:r>
          </a:p>
        </p:txBody>
      </p:sp>
    </p:spTree>
    <p:extLst>
      <p:ext uri="{BB962C8B-B14F-4D97-AF65-F5344CB8AC3E}">
        <p14:creationId xmlns:p14="http://schemas.microsoft.com/office/powerpoint/2010/main" val="367123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43691"/>
            <a:ext cx="10615160" cy="15070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контроля личностного развития школьников, нуждающихся в особом внимании (через минипедсоветы)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763485"/>
            <a:ext cx="9779137" cy="49900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Инициатор: классный руководитель.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команда педагогов, работающих с классом (по возможности).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Периодичность: раз в четверть или полугодие.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понять конкретного ребенка и помочь ему стать лучше.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Форма: разговор в «кругу»: что происходит с ребенком, чем он живет, что его волнует, какие проблемы сейчас он испытывает, что у него особенно получается, у кого лучше получается с ним работать и в чем секрет?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Важно: сохранение конфиденциальности обсуждаемой информации.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Никаких решений и постановлений.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6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28840"/>
            <a:ext cx="8534400" cy="1507067"/>
          </a:xfrm>
        </p:spPr>
        <p:txBody>
          <a:bodyPr/>
          <a:lstStyle/>
          <a:p>
            <a:r>
              <a:rPr lang="ru-RU" dirty="0" smtClean="0"/>
              <a:t>Основные шаги по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735907"/>
            <a:ext cx="8534400" cy="4207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1. Коррекция отношений между педагогами и школьниками.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2.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аполнение общения ценностно-ориентированным содержанием.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3. Поддержка воспитательной мотивации школьных педагогов.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9661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</TotalTime>
  <Words>468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Century Gothic</vt:lpstr>
      <vt:lpstr>Times New Roman</vt:lpstr>
      <vt:lpstr>Wingdings</vt:lpstr>
      <vt:lpstr>Wingdings 3</vt:lpstr>
      <vt:lpstr>Сектор</vt:lpstr>
      <vt:lpstr>Реализация программы воспитания: условия и первые шаги</vt:lpstr>
      <vt:lpstr> Новая примерная программа:</vt:lpstr>
      <vt:lpstr> Базовым условием реализации программы является… мотивация педагогов, их желание заниматься воспитанием</vt:lpstr>
      <vt:lpstr>Две стратегии воспитания</vt:lpstr>
      <vt:lpstr>Личностно-развивающая деятельностная стратегия:</vt:lpstr>
      <vt:lpstr>Обучение педагогов основам эффективной стратегии воспитания</vt:lpstr>
      <vt:lpstr>Совершенствование совместной деятельности (через создание творческих групп сопровождения)</vt:lpstr>
      <vt:lpstr>Организация контроля личностного развития школьников, нуждающихся в особом внимании (через минипедсоветы)</vt:lpstr>
      <vt:lpstr>Основные шаги по реализации программы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7</cp:revision>
  <dcterms:created xsi:type="dcterms:W3CDTF">2022-01-27T03:56:01Z</dcterms:created>
  <dcterms:modified xsi:type="dcterms:W3CDTF">2022-01-27T05:19:09Z</dcterms:modified>
</cp:coreProperties>
</file>